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6"/>
  </p:notesMasterIdLst>
  <p:sldIdLst>
    <p:sldId id="262" r:id="rId4"/>
    <p:sldId id="275" r:id="rId5"/>
    <p:sldId id="276" r:id="rId6"/>
    <p:sldId id="263" r:id="rId7"/>
    <p:sldId id="269" r:id="rId8"/>
    <p:sldId id="270" r:id="rId9"/>
    <p:sldId id="271" r:id="rId10"/>
    <p:sldId id="272" r:id="rId11"/>
    <p:sldId id="273" r:id="rId12"/>
    <p:sldId id="274" r:id="rId13"/>
    <p:sldId id="277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DreamTeam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Приложение для поиска команды для </a:t>
            </a:r>
            <a:r>
              <a:rPr lang="ru-RU" dirty="0" err="1" smtClean="0"/>
              <a:t>стартапа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22.04.2023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Сайдбар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09816"/>
            <a:ext cx="6771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Для удобного перемещения между активностями я реализовал </a:t>
            </a:r>
            <a:r>
              <a:rPr lang="ru-RU" sz="2400" dirty="0" err="1" smtClean="0">
                <a:solidFill>
                  <a:schemeClr val="tx2">
                    <a:lumMod val="50000"/>
                  </a:schemeClr>
                </a:solidFill>
              </a:rPr>
              <a:t>сайдбар</a:t>
            </a:r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, который выпадает из левого края экрана и проведении пальцем слева направо по экрану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 b="15790"/>
          <a:stretch/>
        </p:blipFill>
        <p:spPr>
          <a:xfrm>
            <a:off x="7718854" y="953250"/>
            <a:ext cx="3086100" cy="5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059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Доработка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67481"/>
            <a:ext cx="741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Создание красивого дизайна приложения с помощью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Material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Design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Исправление багов при создании чатов и авторизации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809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75719"/>
            <a:ext cx="8311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Создать приложение, в котором люди, имеющие навыки и идеи для </a:t>
            </a:r>
            <a:r>
              <a:rPr lang="ru-RU" sz="3600" dirty="0" err="1" smtClean="0">
                <a:solidFill>
                  <a:schemeClr val="accent1">
                    <a:lumMod val="50000"/>
                  </a:schemeClr>
                </a:solidFill>
              </a:rPr>
              <a:t>стартапа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 объединялись в команды для </a:t>
            </a:r>
          </a:p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Реализации своих идей и дальнейшего сотрудничества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2505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26292"/>
            <a:ext cx="108911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Отсутствие аналогов в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Google Play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AppStore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Мессенджер для обсуждения работы прямо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Большое количество доступных категорий проектов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Удобный и понятный интерфейс</a:t>
            </a:r>
            <a:endParaRPr lang="ru-RU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1540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22.04.2023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Приложение </a:t>
            </a:r>
            <a:r>
              <a:rPr lang="en-US" dirty="0" err="1" smtClean="0"/>
              <a:t>DreamTeam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396995"/>
            <a:ext cx="861677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Приложение выполняет следующие функции: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            </a:t>
            </a: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поиск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людей с нужными умениями для реализации идеи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поиск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проектов, в которых вы можете принять участие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формирование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команды для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</a:rPr>
              <a:t>дальнешего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сотрудничества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  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22.04.2023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</a:t>
            </a:r>
            <a:r>
              <a:rPr lang="en-US" dirty="0" err="1" smtClean="0"/>
              <a:t>DreamTeam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6205" y="1532237"/>
            <a:ext cx="6730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Каждый пользователь имеет возможность выкладывать свои идеи для проектов и их описание. Для каждого выкладываемого проекта необходимо добавить несколько категорий. Каждый пользователь может просматривать идеи проектов и их описания, и связываться с авторами идей. 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4" t="4491" r="624" b="20983"/>
          <a:stretch/>
        </p:blipFill>
        <p:spPr>
          <a:xfrm>
            <a:off x="7854415" y="943276"/>
            <a:ext cx="3086100" cy="51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164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Мессенджер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72066" y="1499286"/>
            <a:ext cx="576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Для удобного пользования в приложении реализован мессенджер для обсуждения работы над проектом.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"/>
          <a:stretch/>
        </p:blipFill>
        <p:spPr>
          <a:xfrm>
            <a:off x="6884879" y="547687"/>
            <a:ext cx="280633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339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89838"/>
            <a:ext cx="9257907" cy="690677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98444" y="1732221"/>
            <a:ext cx="525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Для хранения данных о проектах  и пользователях используется обновляемая в реальном времени база данных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Firebase.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Её широкий функционал позволяет быстро обновлять и загружать данные о пользователях и проектах.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0" y="5563000"/>
            <a:ext cx="3469908" cy="9759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-930" r="45945" b="35724"/>
          <a:stretch/>
        </p:blipFill>
        <p:spPr>
          <a:xfrm>
            <a:off x="792892" y="888360"/>
            <a:ext cx="4096743" cy="44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294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34530"/>
            <a:ext cx="7433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разработки алгоритмов работы приложения я создал ряд классов, описывающих такие объекты как аккаунт, пользователь, проект, чат, сообщение, и т.д.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03" y="1055802"/>
            <a:ext cx="2295027" cy="50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12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22.04.2023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1" y="1602297"/>
            <a:ext cx="657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В приложении реализована регистрация и авторизация по почте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" b="6518"/>
          <a:stretch/>
        </p:blipFill>
        <p:spPr>
          <a:xfrm>
            <a:off x="7010007" y="635617"/>
            <a:ext cx="3086100" cy="61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015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271</Words>
  <Application>Microsoft Office PowerPoint</Application>
  <PresentationFormat>Широкоэкранный</PresentationFormat>
  <Paragraphs>56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Calibri</vt:lpstr>
      <vt:lpstr>SamsungOne 450C</vt:lpstr>
      <vt:lpstr>SamsungOne 800C</vt:lpstr>
      <vt:lpstr>Arial</vt:lpstr>
      <vt:lpstr>Samsung IT School White</vt:lpstr>
      <vt:lpstr>Samsung IT School En</vt:lpstr>
      <vt:lpstr>Samsung IT School White En</vt:lpstr>
      <vt:lpstr>DreamTeam</vt:lpstr>
      <vt:lpstr>Цель</vt:lpstr>
      <vt:lpstr>Особенности</vt:lpstr>
      <vt:lpstr>Приложение DreamTeam</vt:lpstr>
      <vt:lpstr>Приложение DreamTeam</vt:lpstr>
      <vt:lpstr>Мессенджер</vt:lpstr>
      <vt:lpstr>База данных</vt:lpstr>
      <vt:lpstr>ООП</vt:lpstr>
      <vt:lpstr>Авторизация</vt:lpstr>
      <vt:lpstr>Сайдбар</vt:lpstr>
      <vt:lpstr>Доработка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МС БОРОВ</cp:lastModifiedBy>
  <cp:revision>48</cp:revision>
  <dcterms:created xsi:type="dcterms:W3CDTF">2020-05-25T08:37:09Z</dcterms:created>
  <dcterms:modified xsi:type="dcterms:W3CDTF">2023-04-21T18:34:32Z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